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7" r:id="rId2"/>
    <p:sldId id="272" r:id="rId3"/>
    <p:sldId id="297" r:id="rId4"/>
    <p:sldId id="321" r:id="rId5"/>
    <p:sldId id="298" r:id="rId6"/>
    <p:sldId id="281" r:id="rId7"/>
    <p:sldId id="296" r:id="rId8"/>
    <p:sldId id="306" r:id="rId9"/>
    <p:sldId id="286" r:id="rId10"/>
    <p:sldId id="307" r:id="rId11"/>
    <p:sldId id="308" r:id="rId12"/>
    <p:sldId id="302" r:id="rId13"/>
    <p:sldId id="309" r:id="rId14"/>
    <p:sldId id="310" r:id="rId15"/>
    <p:sldId id="303" r:id="rId16"/>
    <p:sldId id="312" r:id="rId17"/>
    <p:sldId id="315" r:id="rId18"/>
    <p:sldId id="304" r:id="rId19"/>
    <p:sldId id="313" r:id="rId20"/>
    <p:sldId id="316" r:id="rId21"/>
    <p:sldId id="305" r:id="rId22"/>
    <p:sldId id="317" r:id="rId23"/>
    <p:sldId id="320" r:id="rId24"/>
    <p:sldId id="276" r:id="rId25"/>
    <p:sldId id="299" r:id="rId26"/>
    <p:sldId id="300" r:id="rId27"/>
    <p:sldId id="30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DEFC76-5B9F-4601-8597-A84034B6E09C}" v="139" dt="2022-05-05T04:06:17.3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48" autoAdjust="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312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 Dadkhah" userId="ea82199a-0325-48de-8810-ec331324ae08" providerId="ADAL" clId="{56DEFC76-5B9F-4601-8597-A84034B6E09C}"/>
    <pc:docChg chg="undo custSel addSld delSld modSld sldOrd">
      <pc:chgData name="Ali Dadkhah" userId="ea82199a-0325-48de-8810-ec331324ae08" providerId="ADAL" clId="{56DEFC76-5B9F-4601-8597-A84034B6E09C}" dt="2022-05-05T04:09:47.097" v="718" actId="1076"/>
      <pc:docMkLst>
        <pc:docMk/>
      </pc:docMkLst>
      <pc:sldChg chg="del">
        <pc:chgData name="Ali Dadkhah" userId="ea82199a-0325-48de-8810-ec331324ae08" providerId="ADAL" clId="{56DEFC76-5B9F-4601-8597-A84034B6E09C}" dt="2022-05-05T00:44:06.879" v="396" actId="2696"/>
        <pc:sldMkLst>
          <pc:docMk/>
          <pc:sldMk cId="2971280286" sldId="258"/>
        </pc:sldMkLst>
      </pc:sldChg>
      <pc:sldChg chg="modSp mod">
        <pc:chgData name="Ali Dadkhah" userId="ea82199a-0325-48de-8810-ec331324ae08" providerId="ADAL" clId="{56DEFC76-5B9F-4601-8597-A84034B6E09C}" dt="2022-05-05T00:42:22.301" v="395" actId="20577"/>
        <pc:sldMkLst>
          <pc:docMk/>
          <pc:sldMk cId="2361456382" sldId="272"/>
        </pc:sldMkLst>
        <pc:spChg chg="mod">
          <ac:chgData name="Ali Dadkhah" userId="ea82199a-0325-48de-8810-ec331324ae08" providerId="ADAL" clId="{56DEFC76-5B9F-4601-8597-A84034B6E09C}" dt="2022-05-05T00:42:22.301" v="395" actId="20577"/>
          <ac:spMkLst>
            <pc:docMk/>
            <pc:sldMk cId="2361456382" sldId="272"/>
            <ac:spMk id="3" creationId="{14AEEB06-BBBA-C944-BEC9-1F2C225A9EBE}"/>
          </ac:spMkLst>
        </pc:spChg>
      </pc:sldChg>
      <pc:sldChg chg="addSp delSp modSp mod">
        <pc:chgData name="Ali Dadkhah" userId="ea82199a-0325-48de-8810-ec331324ae08" providerId="ADAL" clId="{56DEFC76-5B9F-4601-8597-A84034B6E09C}" dt="2022-05-05T03:47:20.542" v="519" actId="1076"/>
        <pc:sldMkLst>
          <pc:docMk/>
          <pc:sldMk cId="2290577417" sldId="281"/>
        </pc:sldMkLst>
        <pc:spChg chg="add del mod">
          <ac:chgData name="Ali Dadkhah" userId="ea82199a-0325-48de-8810-ec331324ae08" providerId="ADAL" clId="{56DEFC76-5B9F-4601-8597-A84034B6E09C}" dt="2022-05-05T01:24:46.193" v="499" actId="478"/>
          <ac:spMkLst>
            <pc:docMk/>
            <pc:sldMk cId="2290577417" sldId="281"/>
            <ac:spMk id="4" creationId="{E369059B-5976-41E2-86A8-D532E0A636C0}"/>
          </ac:spMkLst>
        </pc:spChg>
        <pc:picChg chg="del">
          <ac:chgData name="Ali Dadkhah" userId="ea82199a-0325-48de-8810-ec331324ae08" providerId="ADAL" clId="{56DEFC76-5B9F-4601-8597-A84034B6E09C}" dt="2022-05-04T23:15:53.160" v="0" actId="478"/>
          <ac:picMkLst>
            <pc:docMk/>
            <pc:sldMk cId="2290577417" sldId="281"/>
            <ac:picMk id="4098" creationId="{8CC76E27-2747-4CF7-AED8-761C409BB133}"/>
          </ac:picMkLst>
        </pc:picChg>
        <pc:picChg chg="del">
          <ac:chgData name="Ali Dadkhah" userId="ea82199a-0325-48de-8810-ec331324ae08" providerId="ADAL" clId="{56DEFC76-5B9F-4601-8597-A84034B6E09C}" dt="2022-05-04T23:15:53.775" v="1" actId="478"/>
          <ac:picMkLst>
            <pc:docMk/>
            <pc:sldMk cId="2290577417" sldId="281"/>
            <ac:picMk id="4100" creationId="{A1E7C043-E5DB-4431-893A-4FF710E5F686}"/>
          </ac:picMkLst>
        </pc:picChg>
        <pc:picChg chg="del">
          <ac:chgData name="Ali Dadkhah" userId="ea82199a-0325-48de-8810-ec331324ae08" providerId="ADAL" clId="{56DEFC76-5B9F-4601-8597-A84034B6E09C}" dt="2022-05-04T23:15:54.630" v="3" actId="478"/>
          <ac:picMkLst>
            <pc:docMk/>
            <pc:sldMk cId="2290577417" sldId="281"/>
            <ac:picMk id="4102" creationId="{09AFF0F6-79D5-4060-97CE-21C636F6F9B9}"/>
          </ac:picMkLst>
        </pc:picChg>
        <pc:picChg chg="del">
          <ac:chgData name="Ali Dadkhah" userId="ea82199a-0325-48de-8810-ec331324ae08" providerId="ADAL" clId="{56DEFC76-5B9F-4601-8597-A84034B6E09C}" dt="2022-05-04T23:15:54.239" v="2" actId="478"/>
          <ac:picMkLst>
            <pc:docMk/>
            <pc:sldMk cId="2290577417" sldId="281"/>
            <ac:picMk id="4104" creationId="{42DB9854-B4FC-40C3-9788-30C17776FD2E}"/>
          </ac:picMkLst>
        </pc:picChg>
        <pc:picChg chg="add del mod">
          <ac:chgData name="Ali Dadkhah" userId="ea82199a-0325-48de-8810-ec331324ae08" providerId="ADAL" clId="{56DEFC76-5B9F-4601-8597-A84034B6E09C}" dt="2022-05-05T03:46:33.536" v="508" actId="478"/>
          <ac:picMkLst>
            <pc:docMk/>
            <pc:sldMk cId="2290577417" sldId="281"/>
            <ac:picMk id="6146" creationId="{1528CDCB-C1F8-42FC-BDFB-4DBB1F1D15B3}"/>
          </ac:picMkLst>
        </pc:picChg>
        <pc:picChg chg="add del mod">
          <ac:chgData name="Ali Dadkhah" userId="ea82199a-0325-48de-8810-ec331324ae08" providerId="ADAL" clId="{56DEFC76-5B9F-4601-8597-A84034B6E09C}" dt="2022-05-05T03:46:35.212" v="509" actId="478"/>
          <ac:picMkLst>
            <pc:docMk/>
            <pc:sldMk cId="2290577417" sldId="281"/>
            <ac:picMk id="6148" creationId="{EF1D2567-78E7-4C39-A38B-E33AE8D0C6BC}"/>
          </ac:picMkLst>
        </pc:picChg>
        <pc:picChg chg="add mod">
          <ac:chgData name="Ali Dadkhah" userId="ea82199a-0325-48de-8810-ec331324ae08" providerId="ADAL" clId="{56DEFC76-5B9F-4601-8597-A84034B6E09C}" dt="2022-05-05T03:46:55.653" v="514" actId="1076"/>
          <ac:picMkLst>
            <pc:docMk/>
            <pc:sldMk cId="2290577417" sldId="281"/>
            <ac:picMk id="6150" creationId="{08F3E8D9-E48F-420F-A15F-D31240D27374}"/>
          </ac:picMkLst>
        </pc:picChg>
        <pc:picChg chg="add mod">
          <ac:chgData name="Ali Dadkhah" userId="ea82199a-0325-48de-8810-ec331324ae08" providerId="ADAL" clId="{56DEFC76-5B9F-4601-8597-A84034B6E09C}" dt="2022-05-05T03:47:20.542" v="519" actId="1076"/>
          <ac:picMkLst>
            <pc:docMk/>
            <pc:sldMk cId="2290577417" sldId="281"/>
            <ac:picMk id="6152" creationId="{2ABDC480-6235-478F-A32B-25930BDDBC71}"/>
          </ac:picMkLst>
        </pc:picChg>
      </pc:sldChg>
      <pc:sldChg chg="del">
        <pc:chgData name="Ali Dadkhah" userId="ea82199a-0325-48de-8810-ec331324ae08" providerId="ADAL" clId="{56DEFC76-5B9F-4601-8597-A84034B6E09C}" dt="2022-05-05T01:23:07.847" v="476" actId="2696"/>
        <pc:sldMkLst>
          <pc:docMk/>
          <pc:sldMk cId="2285920293" sldId="282"/>
        </pc:sldMkLst>
      </pc:sldChg>
      <pc:sldChg chg="del">
        <pc:chgData name="Ali Dadkhah" userId="ea82199a-0325-48de-8810-ec331324ae08" providerId="ADAL" clId="{56DEFC76-5B9F-4601-8597-A84034B6E09C}" dt="2022-05-05T01:23:14.372" v="479" actId="47"/>
        <pc:sldMkLst>
          <pc:docMk/>
          <pc:sldMk cId="2473738050" sldId="283"/>
        </pc:sldMkLst>
      </pc:sldChg>
      <pc:sldChg chg="del">
        <pc:chgData name="Ali Dadkhah" userId="ea82199a-0325-48de-8810-ec331324ae08" providerId="ADAL" clId="{56DEFC76-5B9F-4601-8597-A84034B6E09C}" dt="2022-05-05T01:23:12.728" v="478" actId="2696"/>
        <pc:sldMkLst>
          <pc:docMk/>
          <pc:sldMk cId="3430937859" sldId="284"/>
        </pc:sldMkLst>
      </pc:sldChg>
      <pc:sldChg chg="del">
        <pc:chgData name="Ali Dadkhah" userId="ea82199a-0325-48de-8810-ec331324ae08" providerId="ADAL" clId="{56DEFC76-5B9F-4601-8597-A84034B6E09C}" dt="2022-05-05T01:23:10.640" v="477" actId="2696"/>
        <pc:sldMkLst>
          <pc:docMk/>
          <pc:sldMk cId="2522309756" sldId="285"/>
        </pc:sldMkLst>
      </pc:sldChg>
      <pc:sldChg chg="addSp delSp modSp mod">
        <pc:chgData name="Ali Dadkhah" userId="ea82199a-0325-48de-8810-ec331324ae08" providerId="ADAL" clId="{56DEFC76-5B9F-4601-8597-A84034B6E09C}" dt="2022-05-05T03:53:50.742" v="567" actId="1076"/>
        <pc:sldMkLst>
          <pc:docMk/>
          <pc:sldMk cId="225113560" sldId="286"/>
        </pc:sldMkLst>
        <pc:spChg chg="mod">
          <ac:chgData name="Ali Dadkhah" userId="ea82199a-0325-48de-8810-ec331324ae08" providerId="ADAL" clId="{56DEFC76-5B9F-4601-8597-A84034B6E09C}" dt="2022-05-05T01:24:02.816" v="488" actId="313"/>
          <ac:spMkLst>
            <pc:docMk/>
            <pc:sldMk cId="225113560" sldId="286"/>
            <ac:spMk id="4" creationId="{E369059B-5976-41E2-86A8-D532E0A636C0}"/>
          </ac:spMkLst>
        </pc:spChg>
        <pc:picChg chg="del">
          <ac:chgData name="Ali Dadkhah" userId="ea82199a-0325-48de-8810-ec331324ae08" providerId="ADAL" clId="{56DEFC76-5B9F-4601-8597-A84034B6E09C}" dt="2022-05-05T01:23:17.045" v="480" actId="478"/>
          <ac:picMkLst>
            <pc:docMk/>
            <pc:sldMk cId="225113560" sldId="286"/>
            <ac:picMk id="5122" creationId="{614F61F7-CBD7-451B-BD8F-B9A641713E13}"/>
          </ac:picMkLst>
        </pc:picChg>
        <pc:picChg chg="del">
          <ac:chgData name="Ali Dadkhah" userId="ea82199a-0325-48de-8810-ec331324ae08" providerId="ADAL" clId="{56DEFC76-5B9F-4601-8597-A84034B6E09C}" dt="2022-05-05T01:23:17.557" v="481" actId="478"/>
          <ac:picMkLst>
            <pc:docMk/>
            <pc:sldMk cId="225113560" sldId="286"/>
            <ac:picMk id="5124" creationId="{CA8CCA7C-7591-41F1-9C5F-607081F88135}"/>
          </ac:picMkLst>
        </pc:picChg>
        <pc:picChg chg="del">
          <ac:chgData name="Ali Dadkhah" userId="ea82199a-0325-48de-8810-ec331324ae08" providerId="ADAL" clId="{56DEFC76-5B9F-4601-8597-A84034B6E09C}" dt="2022-05-05T01:23:18.549" v="483" actId="478"/>
          <ac:picMkLst>
            <pc:docMk/>
            <pc:sldMk cId="225113560" sldId="286"/>
            <ac:picMk id="5126" creationId="{F2E56035-24DD-46ED-B7A4-05E5479BF17F}"/>
          </ac:picMkLst>
        </pc:picChg>
        <pc:picChg chg="del">
          <ac:chgData name="Ali Dadkhah" userId="ea82199a-0325-48de-8810-ec331324ae08" providerId="ADAL" clId="{56DEFC76-5B9F-4601-8597-A84034B6E09C}" dt="2022-05-05T01:23:18.030" v="482" actId="478"/>
          <ac:picMkLst>
            <pc:docMk/>
            <pc:sldMk cId="225113560" sldId="286"/>
            <ac:picMk id="5128" creationId="{8DF27029-1FF3-4AD5-A084-C92B61F5F9EC}"/>
          </ac:picMkLst>
        </pc:picChg>
        <pc:picChg chg="add mod">
          <ac:chgData name="Ali Dadkhah" userId="ea82199a-0325-48de-8810-ec331324ae08" providerId="ADAL" clId="{56DEFC76-5B9F-4601-8597-A84034B6E09C}" dt="2022-05-05T03:53:27.824" v="562" actId="1076"/>
          <ac:picMkLst>
            <pc:docMk/>
            <pc:sldMk cId="225113560" sldId="286"/>
            <ac:picMk id="8194" creationId="{69A25DA3-48ED-49D8-A2CB-83479F6D3FDC}"/>
          </ac:picMkLst>
        </pc:picChg>
        <pc:picChg chg="add mod">
          <ac:chgData name="Ali Dadkhah" userId="ea82199a-0325-48de-8810-ec331324ae08" providerId="ADAL" clId="{56DEFC76-5B9F-4601-8597-A84034B6E09C}" dt="2022-05-05T03:53:50.742" v="567" actId="1076"/>
          <ac:picMkLst>
            <pc:docMk/>
            <pc:sldMk cId="225113560" sldId="286"/>
            <ac:picMk id="8196" creationId="{03A40D8C-0AE2-4992-B329-44664E17679B}"/>
          </ac:picMkLst>
        </pc:picChg>
      </pc:sldChg>
      <pc:sldChg chg="del">
        <pc:chgData name="Ali Dadkhah" userId="ea82199a-0325-48de-8810-ec331324ae08" providerId="ADAL" clId="{56DEFC76-5B9F-4601-8597-A84034B6E09C}" dt="2022-05-05T04:04:20.698" v="650" actId="47"/>
        <pc:sldMkLst>
          <pc:docMk/>
          <pc:sldMk cId="3516891727" sldId="287"/>
        </pc:sldMkLst>
      </pc:sldChg>
      <pc:sldChg chg="del">
        <pc:chgData name="Ali Dadkhah" userId="ea82199a-0325-48de-8810-ec331324ae08" providerId="ADAL" clId="{56DEFC76-5B9F-4601-8597-A84034B6E09C}" dt="2022-05-05T04:04:21.378" v="651" actId="47"/>
        <pc:sldMkLst>
          <pc:docMk/>
          <pc:sldMk cId="3817876204" sldId="288"/>
        </pc:sldMkLst>
      </pc:sldChg>
      <pc:sldChg chg="del">
        <pc:chgData name="Ali Dadkhah" userId="ea82199a-0325-48de-8810-ec331324ae08" providerId="ADAL" clId="{56DEFC76-5B9F-4601-8597-A84034B6E09C}" dt="2022-05-05T04:04:21.847" v="652" actId="47"/>
        <pc:sldMkLst>
          <pc:docMk/>
          <pc:sldMk cId="2328369685" sldId="289"/>
        </pc:sldMkLst>
      </pc:sldChg>
      <pc:sldChg chg="del">
        <pc:chgData name="Ali Dadkhah" userId="ea82199a-0325-48de-8810-ec331324ae08" providerId="ADAL" clId="{56DEFC76-5B9F-4601-8597-A84034B6E09C}" dt="2022-05-05T04:04:22.253" v="653" actId="47"/>
        <pc:sldMkLst>
          <pc:docMk/>
          <pc:sldMk cId="1396516987" sldId="290"/>
        </pc:sldMkLst>
      </pc:sldChg>
      <pc:sldChg chg="del">
        <pc:chgData name="Ali Dadkhah" userId="ea82199a-0325-48de-8810-ec331324ae08" providerId="ADAL" clId="{56DEFC76-5B9F-4601-8597-A84034B6E09C}" dt="2022-05-05T04:04:23.514" v="654" actId="47"/>
        <pc:sldMkLst>
          <pc:docMk/>
          <pc:sldMk cId="4040083" sldId="292"/>
        </pc:sldMkLst>
      </pc:sldChg>
      <pc:sldChg chg="del">
        <pc:chgData name="Ali Dadkhah" userId="ea82199a-0325-48de-8810-ec331324ae08" providerId="ADAL" clId="{56DEFC76-5B9F-4601-8597-A84034B6E09C}" dt="2022-05-05T04:04:24.065" v="655" actId="47"/>
        <pc:sldMkLst>
          <pc:docMk/>
          <pc:sldMk cId="1918603584" sldId="293"/>
        </pc:sldMkLst>
      </pc:sldChg>
      <pc:sldChg chg="del">
        <pc:chgData name="Ali Dadkhah" userId="ea82199a-0325-48de-8810-ec331324ae08" providerId="ADAL" clId="{56DEFC76-5B9F-4601-8597-A84034B6E09C}" dt="2022-05-05T04:04:24.863" v="656" actId="47"/>
        <pc:sldMkLst>
          <pc:docMk/>
          <pc:sldMk cId="3640230838" sldId="294"/>
        </pc:sldMkLst>
      </pc:sldChg>
      <pc:sldChg chg="del">
        <pc:chgData name="Ali Dadkhah" userId="ea82199a-0325-48de-8810-ec331324ae08" providerId="ADAL" clId="{56DEFC76-5B9F-4601-8597-A84034B6E09C}" dt="2022-05-05T04:04:25.320" v="657" actId="47"/>
        <pc:sldMkLst>
          <pc:docMk/>
          <pc:sldMk cId="1739654503" sldId="295"/>
        </pc:sldMkLst>
      </pc:sldChg>
      <pc:sldChg chg="addSp delSp modSp">
        <pc:chgData name="Ali Dadkhah" userId="ea82199a-0325-48de-8810-ec331324ae08" providerId="ADAL" clId="{56DEFC76-5B9F-4601-8597-A84034B6E09C}" dt="2022-05-05T03:49:58.335" v="532" actId="1076"/>
        <pc:sldMkLst>
          <pc:docMk/>
          <pc:sldMk cId="3629023680" sldId="296"/>
        </pc:sldMkLst>
        <pc:picChg chg="del">
          <ac:chgData name="Ali Dadkhah" userId="ea82199a-0325-48de-8810-ec331324ae08" providerId="ADAL" clId="{56DEFC76-5B9F-4601-8597-A84034B6E09C}" dt="2022-05-05T01:01:49.011" v="475" actId="478"/>
          <ac:picMkLst>
            <pc:docMk/>
            <pc:sldMk cId="3629023680" sldId="296"/>
            <ac:picMk id="2050" creationId="{6A86DA55-8369-4150-9C21-F6BCB3260D3F}"/>
          </ac:picMkLst>
        </pc:picChg>
        <pc:picChg chg="add mod">
          <ac:chgData name="Ali Dadkhah" userId="ea82199a-0325-48de-8810-ec331324ae08" providerId="ADAL" clId="{56DEFC76-5B9F-4601-8597-A84034B6E09C}" dt="2022-05-05T03:49:58.335" v="532" actId="1076"/>
          <ac:picMkLst>
            <pc:docMk/>
            <pc:sldMk cId="3629023680" sldId="296"/>
            <ac:picMk id="2052" creationId="{37FD53CB-4545-4064-B410-D9172BA1946D}"/>
          </ac:picMkLst>
        </pc:picChg>
      </pc:sldChg>
      <pc:sldChg chg="addSp delSp modSp new mod setBg">
        <pc:chgData name="Ali Dadkhah" userId="ea82199a-0325-48de-8810-ec331324ae08" providerId="ADAL" clId="{56DEFC76-5B9F-4601-8597-A84034B6E09C}" dt="2022-05-04T23:25:23.074" v="380" actId="1076"/>
        <pc:sldMkLst>
          <pc:docMk/>
          <pc:sldMk cId="3447446852" sldId="297"/>
        </pc:sldMkLst>
        <pc:spChg chg="mod">
          <ac:chgData name="Ali Dadkhah" userId="ea82199a-0325-48de-8810-ec331324ae08" providerId="ADAL" clId="{56DEFC76-5B9F-4601-8597-A84034B6E09C}" dt="2022-05-04T23:24:59.787" v="375" actId="26606"/>
          <ac:spMkLst>
            <pc:docMk/>
            <pc:sldMk cId="3447446852" sldId="297"/>
            <ac:spMk id="2" creationId="{67E1ECB6-314C-444F-AC72-09F7332F6EEA}"/>
          </ac:spMkLst>
        </pc:spChg>
        <pc:spChg chg="mod">
          <ac:chgData name="Ali Dadkhah" userId="ea82199a-0325-48de-8810-ec331324ae08" providerId="ADAL" clId="{56DEFC76-5B9F-4601-8597-A84034B6E09C}" dt="2022-05-04T23:24:59.787" v="375" actId="26606"/>
          <ac:spMkLst>
            <pc:docMk/>
            <pc:sldMk cId="3447446852" sldId="297"/>
            <ac:spMk id="3" creationId="{B2E9E7C5-1DA2-4D1F-A5E1-70CBEECB7CE4}"/>
          </ac:spMkLst>
        </pc:spChg>
        <pc:spChg chg="add mod">
          <ac:chgData name="Ali Dadkhah" userId="ea82199a-0325-48de-8810-ec331324ae08" providerId="ADAL" clId="{56DEFC76-5B9F-4601-8597-A84034B6E09C}" dt="2022-05-04T23:25:23.074" v="380" actId="1076"/>
          <ac:spMkLst>
            <pc:docMk/>
            <pc:sldMk cId="3447446852" sldId="297"/>
            <ac:spMk id="4" creationId="{2AFC6D44-9815-4B8C-8CF8-71BBF9015B0B}"/>
          </ac:spMkLst>
        </pc:spChg>
        <pc:spChg chg="add del">
          <ac:chgData name="Ali Dadkhah" userId="ea82199a-0325-48de-8810-ec331324ae08" providerId="ADAL" clId="{56DEFC76-5B9F-4601-8597-A84034B6E09C}" dt="2022-05-04T23:24:59.787" v="375" actId="26606"/>
          <ac:spMkLst>
            <pc:docMk/>
            <pc:sldMk cId="3447446852" sldId="297"/>
            <ac:spMk id="9" creationId="{8CA06CD6-90CA-4C45-856C-6771339E1E22}"/>
          </ac:spMkLst>
        </pc:spChg>
        <pc:spChg chg="add">
          <ac:chgData name="Ali Dadkhah" userId="ea82199a-0325-48de-8810-ec331324ae08" providerId="ADAL" clId="{56DEFC76-5B9F-4601-8597-A84034B6E09C}" dt="2022-05-04T23:24:59.787" v="375" actId="26606"/>
          <ac:spMkLst>
            <pc:docMk/>
            <pc:sldMk cId="3447446852" sldId="297"/>
            <ac:spMk id="16" creationId="{428D436F-9ACD-4C92-AFC8-C934C527A6A4}"/>
          </ac:spMkLst>
        </pc:spChg>
        <pc:spChg chg="add">
          <ac:chgData name="Ali Dadkhah" userId="ea82199a-0325-48de-8810-ec331324ae08" providerId="ADAL" clId="{56DEFC76-5B9F-4601-8597-A84034B6E09C}" dt="2022-05-04T23:24:59.787" v="375" actId="26606"/>
          <ac:spMkLst>
            <pc:docMk/>
            <pc:sldMk cId="3447446852" sldId="297"/>
            <ac:spMk id="18" creationId="{090538E0-A884-4E60-A6AB-77D830E2FCED}"/>
          </ac:spMkLst>
        </pc:spChg>
        <pc:spChg chg="add">
          <ac:chgData name="Ali Dadkhah" userId="ea82199a-0325-48de-8810-ec331324ae08" providerId="ADAL" clId="{56DEFC76-5B9F-4601-8597-A84034B6E09C}" dt="2022-05-04T23:24:59.787" v="375" actId="26606"/>
          <ac:spMkLst>
            <pc:docMk/>
            <pc:sldMk cId="3447446852" sldId="297"/>
            <ac:spMk id="20" creationId="{DB0D7DD0-1C67-4D4C-9E06-678233DB8468}"/>
          </ac:spMkLst>
        </pc:spChg>
        <pc:cxnChg chg="add del">
          <ac:chgData name="Ali Dadkhah" userId="ea82199a-0325-48de-8810-ec331324ae08" providerId="ADAL" clId="{56DEFC76-5B9F-4601-8597-A84034B6E09C}" dt="2022-05-04T23:24:59.787" v="375" actId="26606"/>
          <ac:cxnSpMkLst>
            <pc:docMk/>
            <pc:sldMk cId="3447446852" sldId="297"/>
            <ac:cxnSpMk id="11" creationId="{5021601D-2758-4B15-A31C-FDA184C51B3A}"/>
          </ac:cxnSpMkLst>
        </pc:cxnChg>
      </pc:sldChg>
      <pc:sldChg chg="addSp delSp modSp new mod setBg">
        <pc:chgData name="Ali Dadkhah" userId="ea82199a-0325-48de-8810-ec331324ae08" providerId="ADAL" clId="{56DEFC76-5B9F-4601-8597-A84034B6E09C}" dt="2022-05-05T00:45:45.208" v="444" actId="2711"/>
        <pc:sldMkLst>
          <pc:docMk/>
          <pc:sldMk cId="235488035" sldId="298"/>
        </pc:sldMkLst>
        <pc:spChg chg="mod">
          <ac:chgData name="Ali Dadkhah" userId="ea82199a-0325-48de-8810-ec331324ae08" providerId="ADAL" clId="{56DEFC76-5B9F-4601-8597-A84034B6E09C}" dt="2022-05-05T00:45:45.208" v="444" actId="2711"/>
          <ac:spMkLst>
            <pc:docMk/>
            <pc:sldMk cId="235488035" sldId="298"/>
            <ac:spMk id="2" creationId="{7B3BCD76-F8E4-4D4A-AAE6-EDCED71DE903}"/>
          </ac:spMkLst>
        </pc:spChg>
        <pc:spChg chg="del">
          <ac:chgData name="Ali Dadkhah" userId="ea82199a-0325-48de-8810-ec331324ae08" providerId="ADAL" clId="{56DEFC76-5B9F-4601-8597-A84034B6E09C}" dt="2022-05-05T00:45:01.103" v="402" actId="478"/>
          <ac:spMkLst>
            <pc:docMk/>
            <pc:sldMk cId="235488035" sldId="298"/>
            <ac:spMk id="3" creationId="{BA568FCC-5A99-4E7A-99DC-AF666AEB3DF7}"/>
          </ac:spMkLst>
        </pc:spChg>
        <pc:spChg chg="add">
          <ac:chgData name="Ali Dadkhah" userId="ea82199a-0325-48de-8810-ec331324ae08" providerId="ADAL" clId="{56DEFC76-5B9F-4601-8597-A84034B6E09C}" dt="2022-05-05T00:45:35.475" v="442" actId="26606"/>
          <ac:spMkLst>
            <pc:docMk/>
            <pc:sldMk cId="235488035" sldId="298"/>
            <ac:spMk id="7" creationId="{2A8AA5BC-4F7A-4226-8F99-6D824B226A97}"/>
          </ac:spMkLst>
        </pc:spChg>
        <pc:spChg chg="add">
          <ac:chgData name="Ali Dadkhah" userId="ea82199a-0325-48de-8810-ec331324ae08" providerId="ADAL" clId="{56DEFC76-5B9F-4601-8597-A84034B6E09C}" dt="2022-05-05T00:45:35.475" v="442" actId="26606"/>
          <ac:spMkLst>
            <pc:docMk/>
            <pc:sldMk cId="235488035" sldId="298"/>
            <ac:spMk id="11" creationId="{5BC87C3E-1040-4EE4-9BDB-9537F7A1B335}"/>
          </ac:spMkLst>
        </pc:spChg>
        <pc:spChg chg="add">
          <ac:chgData name="Ali Dadkhah" userId="ea82199a-0325-48de-8810-ec331324ae08" providerId="ADAL" clId="{56DEFC76-5B9F-4601-8597-A84034B6E09C}" dt="2022-05-05T00:45:35.475" v="442" actId="26606"/>
          <ac:spMkLst>
            <pc:docMk/>
            <pc:sldMk cId="235488035" sldId="298"/>
            <ac:spMk id="15" creationId="{054EEF01-190A-468F-A13C-CD98AC1C7D64}"/>
          </ac:spMkLst>
        </pc:spChg>
        <pc:cxnChg chg="add">
          <ac:chgData name="Ali Dadkhah" userId="ea82199a-0325-48de-8810-ec331324ae08" providerId="ADAL" clId="{56DEFC76-5B9F-4601-8597-A84034B6E09C}" dt="2022-05-05T00:45:35.475" v="442" actId="26606"/>
          <ac:cxnSpMkLst>
            <pc:docMk/>
            <pc:sldMk cId="235488035" sldId="298"/>
            <ac:cxnSpMk id="9" creationId="{911DBBF1-3229-4BD9-B3D1-B4CA571E7431}"/>
          </ac:cxnSpMkLst>
        </pc:cxnChg>
        <pc:cxnChg chg="add">
          <ac:chgData name="Ali Dadkhah" userId="ea82199a-0325-48de-8810-ec331324ae08" providerId="ADAL" clId="{56DEFC76-5B9F-4601-8597-A84034B6E09C}" dt="2022-05-05T00:45:35.475" v="442" actId="26606"/>
          <ac:cxnSpMkLst>
            <pc:docMk/>
            <pc:sldMk cId="235488035" sldId="298"/>
            <ac:cxnSpMk id="13" creationId="{F5CD5A0B-CDD7-427C-AA42-2EECFDFA1811}"/>
          </ac:cxnSpMkLst>
        </pc:cxnChg>
      </pc:sldChg>
      <pc:sldChg chg="addSp delSp modSp new mod">
        <pc:chgData name="Ali Dadkhah" userId="ea82199a-0325-48de-8810-ec331324ae08" providerId="ADAL" clId="{56DEFC76-5B9F-4601-8597-A84034B6E09C}" dt="2022-05-05T00:57:59.015" v="464" actId="1076"/>
        <pc:sldMkLst>
          <pc:docMk/>
          <pc:sldMk cId="3740409879" sldId="299"/>
        </pc:sldMkLst>
        <pc:spChg chg="del">
          <ac:chgData name="Ali Dadkhah" userId="ea82199a-0325-48de-8810-ec331324ae08" providerId="ADAL" clId="{56DEFC76-5B9F-4601-8597-A84034B6E09C}" dt="2022-05-05T00:56:52.289" v="446" actId="478"/>
          <ac:spMkLst>
            <pc:docMk/>
            <pc:sldMk cId="3740409879" sldId="299"/>
            <ac:spMk id="2" creationId="{5EF75BF6-DDCC-4470-8EE2-158F88FB38E2}"/>
          </ac:spMkLst>
        </pc:spChg>
        <pc:spChg chg="del">
          <ac:chgData name="Ali Dadkhah" userId="ea82199a-0325-48de-8810-ec331324ae08" providerId="ADAL" clId="{56DEFC76-5B9F-4601-8597-A84034B6E09C}" dt="2022-05-05T00:56:54.504" v="447" actId="478"/>
          <ac:spMkLst>
            <pc:docMk/>
            <pc:sldMk cId="3740409879" sldId="299"/>
            <ac:spMk id="3" creationId="{A8EF5DD6-7EB2-4890-A056-79280091DB90}"/>
          </ac:spMkLst>
        </pc:spChg>
        <pc:picChg chg="add mod">
          <ac:chgData name="Ali Dadkhah" userId="ea82199a-0325-48de-8810-ec331324ae08" providerId="ADAL" clId="{56DEFC76-5B9F-4601-8597-A84034B6E09C}" dt="2022-05-05T00:57:55.046" v="462" actId="1076"/>
          <ac:picMkLst>
            <pc:docMk/>
            <pc:sldMk cId="3740409879" sldId="299"/>
            <ac:picMk id="3074" creationId="{F9C3AFDA-E609-4488-A315-428E86A50196}"/>
          </ac:picMkLst>
        </pc:picChg>
        <pc:picChg chg="add mod">
          <ac:chgData name="Ali Dadkhah" userId="ea82199a-0325-48de-8810-ec331324ae08" providerId="ADAL" clId="{56DEFC76-5B9F-4601-8597-A84034B6E09C}" dt="2022-05-05T00:57:59.015" v="464" actId="1076"/>
          <ac:picMkLst>
            <pc:docMk/>
            <pc:sldMk cId="3740409879" sldId="299"/>
            <ac:picMk id="3076" creationId="{BB3A964E-5125-458B-A9B4-4280C9C52C01}"/>
          </ac:picMkLst>
        </pc:picChg>
      </pc:sldChg>
      <pc:sldChg chg="addSp delSp modSp new mod">
        <pc:chgData name="Ali Dadkhah" userId="ea82199a-0325-48de-8810-ec331324ae08" providerId="ADAL" clId="{56DEFC76-5B9F-4601-8597-A84034B6E09C}" dt="2022-05-05T00:58:27.824" v="470" actId="1076"/>
        <pc:sldMkLst>
          <pc:docMk/>
          <pc:sldMk cId="2239560004" sldId="300"/>
        </pc:sldMkLst>
        <pc:spChg chg="del">
          <ac:chgData name="Ali Dadkhah" userId="ea82199a-0325-48de-8810-ec331324ae08" providerId="ADAL" clId="{56DEFC76-5B9F-4601-8597-A84034B6E09C}" dt="2022-05-05T00:58:19.251" v="466" actId="478"/>
          <ac:spMkLst>
            <pc:docMk/>
            <pc:sldMk cId="2239560004" sldId="300"/>
            <ac:spMk id="2" creationId="{AC578AE7-B531-468E-BF4D-CBE024A131DF}"/>
          </ac:spMkLst>
        </pc:spChg>
        <pc:spChg chg="del">
          <ac:chgData name="Ali Dadkhah" userId="ea82199a-0325-48de-8810-ec331324ae08" providerId="ADAL" clId="{56DEFC76-5B9F-4601-8597-A84034B6E09C}" dt="2022-05-05T00:58:21.079" v="467" actId="478"/>
          <ac:spMkLst>
            <pc:docMk/>
            <pc:sldMk cId="2239560004" sldId="300"/>
            <ac:spMk id="3" creationId="{7EAC5D76-23D1-4990-A1D7-82134EF09A50}"/>
          </ac:spMkLst>
        </pc:spChg>
        <pc:picChg chg="add mod">
          <ac:chgData name="Ali Dadkhah" userId="ea82199a-0325-48de-8810-ec331324ae08" providerId="ADAL" clId="{56DEFC76-5B9F-4601-8597-A84034B6E09C}" dt="2022-05-05T00:58:27.824" v="470" actId="1076"/>
          <ac:picMkLst>
            <pc:docMk/>
            <pc:sldMk cId="2239560004" sldId="300"/>
            <ac:picMk id="4098" creationId="{19214E44-3DA6-47D2-8F1A-5BCBEDBA53AE}"/>
          </ac:picMkLst>
        </pc:picChg>
      </pc:sldChg>
      <pc:sldChg chg="addSp delSp new mod">
        <pc:chgData name="Ali Dadkhah" userId="ea82199a-0325-48de-8810-ec331324ae08" providerId="ADAL" clId="{56DEFC76-5B9F-4601-8597-A84034B6E09C}" dt="2022-05-05T01:00:59.625" v="474"/>
        <pc:sldMkLst>
          <pc:docMk/>
          <pc:sldMk cId="2007779976" sldId="301"/>
        </pc:sldMkLst>
        <pc:spChg chg="del">
          <ac:chgData name="Ali Dadkhah" userId="ea82199a-0325-48de-8810-ec331324ae08" providerId="ADAL" clId="{56DEFC76-5B9F-4601-8597-A84034B6E09C}" dt="2022-05-05T01:00:44.970" v="472" actId="478"/>
          <ac:spMkLst>
            <pc:docMk/>
            <pc:sldMk cId="2007779976" sldId="301"/>
            <ac:spMk id="2" creationId="{91933643-B9BC-4AF8-9B4A-A6A3C6AFBFF3}"/>
          </ac:spMkLst>
        </pc:spChg>
        <pc:spChg chg="del">
          <ac:chgData name="Ali Dadkhah" userId="ea82199a-0325-48de-8810-ec331324ae08" providerId="ADAL" clId="{56DEFC76-5B9F-4601-8597-A84034B6E09C}" dt="2022-05-05T01:00:47.581" v="473" actId="478"/>
          <ac:spMkLst>
            <pc:docMk/>
            <pc:sldMk cId="2007779976" sldId="301"/>
            <ac:spMk id="3" creationId="{77823B16-3871-4E05-9FAE-6FB1BA45FCB4}"/>
          </ac:spMkLst>
        </pc:spChg>
        <pc:picChg chg="add">
          <ac:chgData name="Ali Dadkhah" userId="ea82199a-0325-48de-8810-ec331324ae08" providerId="ADAL" clId="{56DEFC76-5B9F-4601-8597-A84034B6E09C}" dt="2022-05-05T01:00:59.625" v="474"/>
          <ac:picMkLst>
            <pc:docMk/>
            <pc:sldMk cId="2007779976" sldId="301"/>
            <ac:picMk id="5122" creationId="{0D193723-C2BE-4BA1-A3A0-4E9A921779A0}"/>
          </ac:picMkLst>
        </pc:picChg>
      </pc:sldChg>
      <pc:sldChg chg="addSp modSp add mod">
        <pc:chgData name="Ali Dadkhah" userId="ea82199a-0325-48de-8810-ec331324ae08" providerId="ADAL" clId="{56DEFC76-5B9F-4601-8597-A84034B6E09C}" dt="2022-05-05T03:56:33.450" v="588" actId="1076"/>
        <pc:sldMkLst>
          <pc:docMk/>
          <pc:sldMk cId="1899697024" sldId="302"/>
        </pc:sldMkLst>
        <pc:spChg chg="mod">
          <ac:chgData name="Ali Dadkhah" userId="ea82199a-0325-48de-8810-ec331324ae08" providerId="ADAL" clId="{56DEFC76-5B9F-4601-8597-A84034B6E09C}" dt="2022-05-05T03:55:35.783" v="575" actId="113"/>
          <ac:spMkLst>
            <pc:docMk/>
            <pc:sldMk cId="1899697024" sldId="302"/>
            <ac:spMk id="4" creationId="{E369059B-5976-41E2-86A8-D532E0A636C0}"/>
          </ac:spMkLst>
        </pc:spChg>
        <pc:picChg chg="add mod">
          <ac:chgData name="Ali Dadkhah" userId="ea82199a-0325-48de-8810-ec331324ae08" providerId="ADAL" clId="{56DEFC76-5B9F-4601-8597-A84034B6E09C}" dt="2022-05-05T03:56:26.352" v="586" actId="1076"/>
          <ac:picMkLst>
            <pc:docMk/>
            <pc:sldMk cId="1899697024" sldId="302"/>
            <ac:picMk id="11266" creationId="{36654055-3858-49F6-AE55-622E3E1FFAEB}"/>
          </ac:picMkLst>
        </pc:picChg>
        <pc:picChg chg="add mod">
          <ac:chgData name="Ali Dadkhah" userId="ea82199a-0325-48de-8810-ec331324ae08" providerId="ADAL" clId="{56DEFC76-5B9F-4601-8597-A84034B6E09C}" dt="2022-05-05T03:56:33.450" v="588" actId="1076"/>
          <ac:picMkLst>
            <pc:docMk/>
            <pc:sldMk cId="1899697024" sldId="302"/>
            <ac:picMk id="11268" creationId="{32DC140E-F433-4AFC-BFF6-738B80C7445D}"/>
          </ac:picMkLst>
        </pc:picChg>
      </pc:sldChg>
      <pc:sldChg chg="addSp modSp add mod">
        <pc:chgData name="Ali Dadkhah" userId="ea82199a-0325-48de-8810-ec331324ae08" providerId="ADAL" clId="{56DEFC76-5B9F-4601-8597-A84034B6E09C}" dt="2022-05-05T03:59:11.564" v="604" actId="1076"/>
        <pc:sldMkLst>
          <pc:docMk/>
          <pc:sldMk cId="1070131424" sldId="303"/>
        </pc:sldMkLst>
        <pc:spChg chg="mod">
          <ac:chgData name="Ali Dadkhah" userId="ea82199a-0325-48de-8810-ec331324ae08" providerId="ADAL" clId="{56DEFC76-5B9F-4601-8597-A84034B6E09C}" dt="2022-05-05T03:57:52.178" v="595" actId="113"/>
          <ac:spMkLst>
            <pc:docMk/>
            <pc:sldMk cId="1070131424" sldId="303"/>
            <ac:spMk id="4" creationId="{E369059B-5976-41E2-86A8-D532E0A636C0}"/>
          </ac:spMkLst>
        </pc:spChg>
        <pc:picChg chg="add mod">
          <ac:chgData name="Ali Dadkhah" userId="ea82199a-0325-48de-8810-ec331324ae08" providerId="ADAL" clId="{56DEFC76-5B9F-4601-8597-A84034B6E09C}" dt="2022-05-05T03:59:08.296" v="603" actId="1076"/>
          <ac:picMkLst>
            <pc:docMk/>
            <pc:sldMk cId="1070131424" sldId="303"/>
            <ac:picMk id="14338" creationId="{F0EC445C-ECE6-40C7-B775-02FCF17AE61C}"/>
          </ac:picMkLst>
        </pc:picChg>
        <pc:picChg chg="add mod">
          <ac:chgData name="Ali Dadkhah" userId="ea82199a-0325-48de-8810-ec331324ae08" providerId="ADAL" clId="{56DEFC76-5B9F-4601-8597-A84034B6E09C}" dt="2022-05-05T03:59:11.564" v="604" actId="1076"/>
          <ac:picMkLst>
            <pc:docMk/>
            <pc:sldMk cId="1070131424" sldId="303"/>
            <ac:picMk id="14340" creationId="{8496E5C7-3813-496A-AC33-A4907D4960C8}"/>
          </ac:picMkLst>
        </pc:picChg>
      </pc:sldChg>
      <pc:sldChg chg="addSp modSp add mod">
        <pc:chgData name="Ali Dadkhah" userId="ea82199a-0325-48de-8810-ec331324ae08" providerId="ADAL" clId="{56DEFC76-5B9F-4601-8597-A84034B6E09C}" dt="2022-05-05T04:01:15.369" v="625" actId="1076"/>
        <pc:sldMkLst>
          <pc:docMk/>
          <pc:sldMk cId="3555279515" sldId="304"/>
        </pc:sldMkLst>
        <pc:spChg chg="mod">
          <ac:chgData name="Ali Dadkhah" userId="ea82199a-0325-48de-8810-ec331324ae08" providerId="ADAL" clId="{56DEFC76-5B9F-4601-8597-A84034B6E09C}" dt="2022-05-05T04:00:14.316" v="612" actId="113"/>
          <ac:spMkLst>
            <pc:docMk/>
            <pc:sldMk cId="3555279515" sldId="304"/>
            <ac:spMk id="4" creationId="{E369059B-5976-41E2-86A8-D532E0A636C0}"/>
          </ac:spMkLst>
        </pc:spChg>
        <pc:picChg chg="add mod">
          <ac:chgData name="Ali Dadkhah" userId="ea82199a-0325-48de-8810-ec331324ae08" providerId="ADAL" clId="{56DEFC76-5B9F-4601-8597-A84034B6E09C}" dt="2022-05-05T04:00:47.100" v="617" actId="1076"/>
          <ac:picMkLst>
            <pc:docMk/>
            <pc:sldMk cId="3555279515" sldId="304"/>
            <ac:picMk id="17410" creationId="{F264E11A-2889-412F-8E60-9C750BC72F76}"/>
          </ac:picMkLst>
        </pc:picChg>
        <pc:picChg chg="add mod">
          <ac:chgData name="Ali Dadkhah" userId="ea82199a-0325-48de-8810-ec331324ae08" providerId="ADAL" clId="{56DEFC76-5B9F-4601-8597-A84034B6E09C}" dt="2022-05-05T04:01:15.369" v="625" actId="1076"/>
          <ac:picMkLst>
            <pc:docMk/>
            <pc:sldMk cId="3555279515" sldId="304"/>
            <ac:picMk id="17412" creationId="{F1A39244-24E2-4912-A19E-945E48845102}"/>
          </ac:picMkLst>
        </pc:picChg>
      </pc:sldChg>
      <pc:sldChg chg="addSp modSp add mod">
        <pc:chgData name="Ali Dadkhah" userId="ea82199a-0325-48de-8810-ec331324ae08" providerId="ADAL" clId="{56DEFC76-5B9F-4601-8597-A84034B6E09C}" dt="2022-05-05T04:03:34.012" v="644" actId="1076"/>
        <pc:sldMkLst>
          <pc:docMk/>
          <pc:sldMk cId="1421789028" sldId="305"/>
        </pc:sldMkLst>
        <pc:spChg chg="mod">
          <ac:chgData name="Ali Dadkhah" userId="ea82199a-0325-48de-8810-ec331324ae08" providerId="ADAL" clId="{56DEFC76-5B9F-4601-8597-A84034B6E09C}" dt="2022-05-05T04:02:47.423" v="634" actId="113"/>
          <ac:spMkLst>
            <pc:docMk/>
            <pc:sldMk cId="1421789028" sldId="305"/>
            <ac:spMk id="4" creationId="{E369059B-5976-41E2-86A8-D532E0A636C0}"/>
          </ac:spMkLst>
        </pc:spChg>
        <pc:picChg chg="add mod">
          <ac:chgData name="Ali Dadkhah" userId="ea82199a-0325-48de-8810-ec331324ae08" providerId="ADAL" clId="{56DEFC76-5B9F-4601-8597-A84034B6E09C}" dt="2022-05-05T04:03:10.477" v="637" actId="1076"/>
          <ac:picMkLst>
            <pc:docMk/>
            <pc:sldMk cId="1421789028" sldId="305"/>
            <ac:picMk id="20482" creationId="{98B9C9DF-6893-42C4-9E87-6C59E23DC99F}"/>
          </ac:picMkLst>
        </pc:picChg>
        <pc:picChg chg="add mod">
          <ac:chgData name="Ali Dadkhah" userId="ea82199a-0325-48de-8810-ec331324ae08" providerId="ADAL" clId="{56DEFC76-5B9F-4601-8597-A84034B6E09C}" dt="2022-05-05T04:03:34.012" v="644" actId="1076"/>
          <ac:picMkLst>
            <pc:docMk/>
            <pc:sldMk cId="1421789028" sldId="305"/>
            <ac:picMk id="20484" creationId="{F6E6F746-9981-4161-B9EA-30FF5A9298D9}"/>
          </ac:picMkLst>
        </pc:picChg>
      </pc:sldChg>
      <pc:sldChg chg="addSp modSp add">
        <pc:chgData name="Ali Dadkhah" userId="ea82199a-0325-48de-8810-ec331324ae08" providerId="ADAL" clId="{56DEFC76-5B9F-4601-8597-A84034B6E09C}" dt="2022-05-05T03:50:38.075" v="534" actId="1076"/>
        <pc:sldMkLst>
          <pc:docMk/>
          <pc:sldMk cId="247200321" sldId="306"/>
        </pc:sldMkLst>
        <pc:picChg chg="add mod">
          <ac:chgData name="Ali Dadkhah" userId="ea82199a-0325-48de-8810-ec331324ae08" providerId="ADAL" clId="{56DEFC76-5B9F-4601-8597-A84034B6E09C}" dt="2022-05-05T03:50:38.075" v="534" actId="1076"/>
          <ac:picMkLst>
            <pc:docMk/>
            <pc:sldMk cId="247200321" sldId="306"/>
            <ac:picMk id="7170" creationId="{DC1A36B9-EFB8-4747-943B-C6D72BEB22C3}"/>
          </ac:picMkLst>
        </pc:picChg>
      </pc:sldChg>
      <pc:sldChg chg="addSp modSp add ord">
        <pc:chgData name="Ali Dadkhah" userId="ea82199a-0325-48de-8810-ec331324ae08" providerId="ADAL" clId="{56DEFC76-5B9F-4601-8597-A84034B6E09C}" dt="2022-05-05T03:54:43.861" v="570" actId="14100"/>
        <pc:sldMkLst>
          <pc:docMk/>
          <pc:sldMk cId="3050964114" sldId="307"/>
        </pc:sldMkLst>
        <pc:picChg chg="add mod">
          <ac:chgData name="Ali Dadkhah" userId="ea82199a-0325-48de-8810-ec331324ae08" providerId="ADAL" clId="{56DEFC76-5B9F-4601-8597-A84034B6E09C}" dt="2022-05-05T03:54:43.861" v="570" actId="14100"/>
          <ac:picMkLst>
            <pc:docMk/>
            <pc:sldMk cId="3050964114" sldId="307"/>
            <ac:picMk id="9218" creationId="{C23AEBE4-7FB4-4C5D-BE59-3BEABF07E728}"/>
          </ac:picMkLst>
        </pc:picChg>
      </pc:sldChg>
      <pc:sldChg chg="addSp add">
        <pc:chgData name="Ali Dadkhah" userId="ea82199a-0325-48de-8810-ec331324ae08" providerId="ADAL" clId="{56DEFC76-5B9F-4601-8597-A84034B6E09C}" dt="2022-05-05T03:54:53.027" v="571"/>
        <pc:sldMkLst>
          <pc:docMk/>
          <pc:sldMk cId="3400239505" sldId="308"/>
        </pc:sldMkLst>
        <pc:picChg chg="add">
          <ac:chgData name="Ali Dadkhah" userId="ea82199a-0325-48de-8810-ec331324ae08" providerId="ADAL" clId="{56DEFC76-5B9F-4601-8597-A84034B6E09C}" dt="2022-05-05T03:54:53.027" v="571"/>
          <ac:picMkLst>
            <pc:docMk/>
            <pc:sldMk cId="3400239505" sldId="308"/>
            <ac:picMk id="10242" creationId="{9532C99D-7663-4625-A1E7-99FEEB24A65A}"/>
          </ac:picMkLst>
        </pc:picChg>
      </pc:sldChg>
      <pc:sldChg chg="addSp modSp add ord">
        <pc:chgData name="Ali Dadkhah" userId="ea82199a-0325-48de-8810-ec331324ae08" providerId="ADAL" clId="{56DEFC76-5B9F-4601-8597-A84034B6E09C}" dt="2022-05-05T03:56:50.083" v="590" actId="14100"/>
        <pc:sldMkLst>
          <pc:docMk/>
          <pc:sldMk cId="1236592971" sldId="309"/>
        </pc:sldMkLst>
        <pc:picChg chg="add mod">
          <ac:chgData name="Ali Dadkhah" userId="ea82199a-0325-48de-8810-ec331324ae08" providerId="ADAL" clId="{56DEFC76-5B9F-4601-8597-A84034B6E09C}" dt="2022-05-05T03:56:50.083" v="590" actId="14100"/>
          <ac:picMkLst>
            <pc:docMk/>
            <pc:sldMk cId="1236592971" sldId="309"/>
            <ac:picMk id="12290" creationId="{EA3FA975-39F0-43DD-A694-919A36842D0F}"/>
          </ac:picMkLst>
        </pc:picChg>
      </pc:sldChg>
      <pc:sldChg chg="addSp add">
        <pc:chgData name="Ali Dadkhah" userId="ea82199a-0325-48de-8810-ec331324ae08" providerId="ADAL" clId="{56DEFC76-5B9F-4601-8597-A84034B6E09C}" dt="2022-05-05T03:57:00.702" v="591"/>
        <pc:sldMkLst>
          <pc:docMk/>
          <pc:sldMk cId="2975890546" sldId="310"/>
        </pc:sldMkLst>
        <pc:picChg chg="add">
          <ac:chgData name="Ali Dadkhah" userId="ea82199a-0325-48de-8810-ec331324ae08" providerId="ADAL" clId="{56DEFC76-5B9F-4601-8597-A84034B6E09C}" dt="2022-05-05T03:57:00.702" v="591"/>
          <ac:picMkLst>
            <pc:docMk/>
            <pc:sldMk cId="2975890546" sldId="310"/>
            <ac:picMk id="13314" creationId="{86757AAD-58BB-41F4-A762-D796D9A59904}"/>
          </ac:picMkLst>
        </pc:picChg>
      </pc:sldChg>
      <pc:sldChg chg="add del">
        <pc:chgData name="Ali Dadkhah" userId="ea82199a-0325-48de-8810-ec331324ae08" providerId="ADAL" clId="{56DEFC76-5B9F-4601-8597-A84034B6E09C}" dt="2022-05-05T03:57:04.620" v="592" actId="47"/>
        <pc:sldMkLst>
          <pc:docMk/>
          <pc:sldMk cId="637333927" sldId="311"/>
        </pc:sldMkLst>
      </pc:sldChg>
      <pc:sldChg chg="add del">
        <pc:chgData name="Ali Dadkhah" userId="ea82199a-0325-48de-8810-ec331324ae08" providerId="ADAL" clId="{56DEFC76-5B9F-4601-8597-A84034B6E09C}" dt="2022-05-05T03:51:21.350" v="541" actId="2696"/>
        <pc:sldMkLst>
          <pc:docMk/>
          <pc:sldMk cId="857680897" sldId="311"/>
        </pc:sldMkLst>
      </pc:sldChg>
      <pc:sldChg chg="addSp modSp add ord">
        <pc:chgData name="Ali Dadkhah" userId="ea82199a-0325-48de-8810-ec331324ae08" providerId="ADAL" clId="{56DEFC76-5B9F-4601-8597-A84034B6E09C}" dt="2022-05-05T03:59:31.443" v="606" actId="14100"/>
        <pc:sldMkLst>
          <pc:docMk/>
          <pc:sldMk cId="3194517466" sldId="312"/>
        </pc:sldMkLst>
        <pc:picChg chg="add mod">
          <ac:chgData name="Ali Dadkhah" userId="ea82199a-0325-48de-8810-ec331324ae08" providerId="ADAL" clId="{56DEFC76-5B9F-4601-8597-A84034B6E09C}" dt="2022-05-05T03:59:31.443" v="606" actId="14100"/>
          <ac:picMkLst>
            <pc:docMk/>
            <pc:sldMk cId="3194517466" sldId="312"/>
            <ac:picMk id="15362" creationId="{242C7ACD-4DCF-498E-A1AC-8200EB6E269E}"/>
          </ac:picMkLst>
        </pc:picChg>
      </pc:sldChg>
      <pc:sldChg chg="addSp modSp add ord">
        <pc:chgData name="Ali Dadkhah" userId="ea82199a-0325-48de-8810-ec331324ae08" providerId="ADAL" clId="{56DEFC76-5B9F-4601-8597-A84034B6E09C}" dt="2022-05-05T04:01:33.986" v="627" actId="14100"/>
        <pc:sldMkLst>
          <pc:docMk/>
          <pc:sldMk cId="2117730684" sldId="313"/>
        </pc:sldMkLst>
        <pc:picChg chg="add mod">
          <ac:chgData name="Ali Dadkhah" userId="ea82199a-0325-48de-8810-ec331324ae08" providerId="ADAL" clId="{56DEFC76-5B9F-4601-8597-A84034B6E09C}" dt="2022-05-05T04:01:33.986" v="627" actId="14100"/>
          <ac:picMkLst>
            <pc:docMk/>
            <pc:sldMk cId="2117730684" sldId="313"/>
            <ac:picMk id="18434" creationId="{D41982B3-F2AE-49DF-B3E3-B6F7DA6D015C}"/>
          </ac:picMkLst>
        </pc:picChg>
      </pc:sldChg>
      <pc:sldChg chg="add del">
        <pc:chgData name="Ali Dadkhah" userId="ea82199a-0325-48de-8810-ec331324ae08" providerId="ADAL" clId="{56DEFC76-5B9F-4601-8597-A84034B6E09C}" dt="2022-05-05T03:59:45.891" v="608" actId="47"/>
        <pc:sldMkLst>
          <pc:docMk/>
          <pc:sldMk cId="565030500" sldId="314"/>
        </pc:sldMkLst>
      </pc:sldChg>
      <pc:sldChg chg="addSp add">
        <pc:chgData name="Ali Dadkhah" userId="ea82199a-0325-48de-8810-ec331324ae08" providerId="ADAL" clId="{56DEFC76-5B9F-4601-8597-A84034B6E09C}" dt="2022-05-05T03:59:41.891" v="607"/>
        <pc:sldMkLst>
          <pc:docMk/>
          <pc:sldMk cId="2079077727" sldId="315"/>
        </pc:sldMkLst>
        <pc:picChg chg="add">
          <ac:chgData name="Ali Dadkhah" userId="ea82199a-0325-48de-8810-ec331324ae08" providerId="ADAL" clId="{56DEFC76-5B9F-4601-8597-A84034B6E09C}" dt="2022-05-05T03:59:41.891" v="607"/>
          <ac:picMkLst>
            <pc:docMk/>
            <pc:sldMk cId="2079077727" sldId="315"/>
            <ac:picMk id="16386" creationId="{DE7D888F-C969-4A32-8D78-BEA5A4D119D9}"/>
          </ac:picMkLst>
        </pc:picChg>
      </pc:sldChg>
      <pc:sldChg chg="addSp add">
        <pc:chgData name="Ali Dadkhah" userId="ea82199a-0325-48de-8810-ec331324ae08" providerId="ADAL" clId="{56DEFC76-5B9F-4601-8597-A84034B6E09C}" dt="2022-05-05T04:01:46.986" v="628"/>
        <pc:sldMkLst>
          <pc:docMk/>
          <pc:sldMk cId="2058027526" sldId="316"/>
        </pc:sldMkLst>
        <pc:picChg chg="add">
          <ac:chgData name="Ali Dadkhah" userId="ea82199a-0325-48de-8810-ec331324ae08" providerId="ADAL" clId="{56DEFC76-5B9F-4601-8597-A84034B6E09C}" dt="2022-05-05T04:01:46.986" v="628"/>
          <ac:picMkLst>
            <pc:docMk/>
            <pc:sldMk cId="2058027526" sldId="316"/>
            <ac:picMk id="19458" creationId="{B2455CAA-D42B-451F-A93B-47499A50630D}"/>
          </ac:picMkLst>
        </pc:picChg>
      </pc:sldChg>
      <pc:sldChg chg="addSp modSp add ord">
        <pc:chgData name="Ali Dadkhah" userId="ea82199a-0325-48de-8810-ec331324ae08" providerId="ADAL" clId="{56DEFC76-5B9F-4601-8597-A84034B6E09C}" dt="2022-05-05T04:03:50.926" v="647" actId="1076"/>
        <pc:sldMkLst>
          <pc:docMk/>
          <pc:sldMk cId="738655918" sldId="317"/>
        </pc:sldMkLst>
        <pc:picChg chg="add mod">
          <ac:chgData name="Ali Dadkhah" userId="ea82199a-0325-48de-8810-ec331324ae08" providerId="ADAL" clId="{56DEFC76-5B9F-4601-8597-A84034B6E09C}" dt="2022-05-05T04:03:50.926" v="647" actId="1076"/>
          <ac:picMkLst>
            <pc:docMk/>
            <pc:sldMk cId="738655918" sldId="317"/>
            <ac:picMk id="21506" creationId="{2A216253-B367-40E6-AEA4-33779133A78D}"/>
          </ac:picMkLst>
        </pc:picChg>
      </pc:sldChg>
      <pc:sldChg chg="add del">
        <pc:chgData name="Ali Dadkhah" userId="ea82199a-0325-48de-8810-ec331324ae08" providerId="ADAL" clId="{56DEFC76-5B9F-4601-8597-A84034B6E09C}" dt="2022-05-05T04:02:13.954" v="629" actId="47"/>
        <pc:sldMkLst>
          <pc:docMk/>
          <pc:sldMk cId="1611728675" sldId="318"/>
        </pc:sldMkLst>
      </pc:sldChg>
      <pc:sldChg chg="add del">
        <pc:chgData name="Ali Dadkhah" userId="ea82199a-0325-48de-8810-ec331324ae08" providerId="ADAL" clId="{56DEFC76-5B9F-4601-8597-A84034B6E09C}" dt="2022-05-05T04:04:19.195" v="649" actId="47"/>
        <pc:sldMkLst>
          <pc:docMk/>
          <pc:sldMk cId="83416228" sldId="319"/>
        </pc:sldMkLst>
      </pc:sldChg>
      <pc:sldChg chg="addSp add">
        <pc:chgData name="Ali Dadkhah" userId="ea82199a-0325-48de-8810-ec331324ae08" providerId="ADAL" clId="{56DEFC76-5B9F-4601-8597-A84034B6E09C}" dt="2022-05-05T04:03:58.851" v="648"/>
        <pc:sldMkLst>
          <pc:docMk/>
          <pc:sldMk cId="2647470371" sldId="320"/>
        </pc:sldMkLst>
        <pc:picChg chg="add">
          <ac:chgData name="Ali Dadkhah" userId="ea82199a-0325-48de-8810-ec331324ae08" providerId="ADAL" clId="{56DEFC76-5B9F-4601-8597-A84034B6E09C}" dt="2022-05-05T04:03:58.851" v="648"/>
          <ac:picMkLst>
            <pc:docMk/>
            <pc:sldMk cId="2647470371" sldId="320"/>
            <ac:picMk id="22530" creationId="{7703FE58-AD49-49F9-9519-9A8572363C47}"/>
          </ac:picMkLst>
        </pc:picChg>
      </pc:sldChg>
      <pc:sldChg chg="addSp delSp modSp new mod">
        <pc:chgData name="Ali Dadkhah" userId="ea82199a-0325-48de-8810-ec331324ae08" providerId="ADAL" clId="{56DEFC76-5B9F-4601-8597-A84034B6E09C}" dt="2022-05-05T04:09:47.097" v="718" actId="1076"/>
        <pc:sldMkLst>
          <pc:docMk/>
          <pc:sldMk cId="140646235" sldId="321"/>
        </pc:sldMkLst>
        <pc:spChg chg="mod">
          <ac:chgData name="Ali Dadkhah" userId="ea82199a-0325-48de-8810-ec331324ae08" providerId="ADAL" clId="{56DEFC76-5B9F-4601-8597-A84034B6E09C}" dt="2022-05-05T04:06:12.261" v="711" actId="255"/>
          <ac:spMkLst>
            <pc:docMk/>
            <pc:sldMk cId="140646235" sldId="321"/>
            <ac:spMk id="2" creationId="{7CFA506C-20D8-45EA-B153-40C723B36AF5}"/>
          </ac:spMkLst>
        </pc:spChg>
        <pc:spChg chg="del">
          <ac:chgData name="Ali Dadkhah" userId="ea82199a-0325-48de-8810-ec331324ae08" providerId="ADAL" clId="{56DEFC76-5B9F-4601-8597-A84034B6E09C}" dt="2022-05-05T04:06:23.339" v="712" actId="478"/>
          <ac:spMkLst>
            <pc:docMk/>
            <pc:sldMk cId="140646235" sldId="321"/>
            <ac:spMk id="3" creationId="{E71C4822-36B9-4D87-9BC4-42A3191EDEE2}"/>
          </ac:spMkLst>
        </pc:spChg>
        <pc:picChg chg="add mod">
          <ac:chgData name="Ali Dadkhah" userId="ea82199a-0325-48de-8810-ec331324ae08" providerId="ADAL" clId="{56DEFC76-5B9F-4601-8597-A84034B6E09C}" dt="2022-05-05T04:09:43.907" v="717" actId="1076"/>
          <ac:picMkLst>
            <pc:docMk/>
            <pc:sldMk cId="140646235" sldId="321"/>
            <ac:picMk id="5" creationId="{E4C6D7E2-8F63-4ED2-A015-F6B947F13FAA}"/>
          </ac:picMkLst>
        </pc:picChg>
        <pc:picChg chg="add mod">
          <ac:chgData name="Ali Dadkhah" userId="ea82199a-0325-48de-8810-ec331324ae08" providerId="ADAL" clId="{56DEFC76-5B9F-4601-8597-A84034B6E09C}" dt="2022-05-05T04:09:47.097" v="718" actId="1076"/>
          <ac:picMkLst>
            <pc:docMk/>
            <pc:sldMk cId="140646235" sldId="321"/>
            <ac:picMk id="7" creationId="{64D7B7A7-1ECA-4072-B5D9-5A55AA2F973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4416A-7BBB-47B6-877E-18EF13B3C23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0AF4BE-E4E5-466B-9812-914C87A82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592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02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461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1539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035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2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1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440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116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7316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418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2283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0AF4BE-E4E5-466B-9812-914C87A82AB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651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9B9FD-447A-4ED1-8CF3-93B1DE59E7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DB01FB-3975-4DA6-9962-B08ED62DA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5DD3A-B501-4B47-B72F-51278E4A3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65247-F863-444E-A0E5-011D2484D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883BD-97F5-466D-A0FC-56A2BB7C5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55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CC341-72DE-4531-80FC-4CEC080E0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B40935-88CF-4791-A9DF-87123F0D32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3EEB3-AB52-4427-84C9-01324B5B4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74EA1-3ABF-4072-B677-770A17841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5E4CA-3295-439A-B167-DB7474F34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69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4C0B92-E8C6-46B0-9138-124278148F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884A3-85EB-46E7-AFCD-72FA8C412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6F49E-D184-4B4D-8DF0-3A8C3D0E4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539BB-5BCC-4C04-AE91-CE9AE4A13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40F42-6B2B-415C-B333-733723971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353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EC79D-5B54-4CE7-B0DA-A47B8D58D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31525-7639-4699-B813-157CF284C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98C034-0FF2-4FB5-9B6E-32B58F7E6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89C3D-14FA-4A49-822D-C1C48888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09ACE-82C6-4C75-8C57-CAACD5303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451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4FBC0-B426-4238-A795-E5142BA59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773596-314E-4B66-B0FA-72F4BFDC1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4C2A4-18CC-4458-B3B8-4E72F337B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0D0B1-5F4E-42E4-8994-AF6AFFBF5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EC2A4-AC2C-4490-BAE5-CCCE8150C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708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96973-B85C-4A22-A73F-A971712AB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DA92A-7F2F-4DE9-A233-7B25B5083D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918E72-22D9-4AA0-BA30-56852BF1A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C8BFF-22A9-4E56-8757-0DFED1226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1DA8D1-0A74-4FF9-B312-29A80F364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F62C10-A6E8-493C-8949-86E4BAEFF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681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B07AA-6838-47C9-93F5-41D87CF7A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E0262-0D4A-4F83-9AF4-2F794DFB2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EF774-13FC-487D-80F1-3EB3E885E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6BE15C-AC58-4782-B989-26B769DC09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4EB565-CFE2-4ACC-B1D0-D30314D967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D8D09B-D6D7-4FC7-93C2-F74F7E31A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A3BEB5-32E1-431B-B7AA-58DF950B8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C449AC-F058-4CD1-A583-7273074FA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816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E0A46-26A6-43EE-AB16-E5ECCD924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995EFF-CA35-4D91-9746-C12BD481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68209C-5584-443C-98F6-CC2FD1995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44B40-042F-459C-817D-3527B4E25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242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2FFA6B-E800-45B2-AAEB-BE0322E14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954BEA-798E-499C-B804-692F19807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242E4E-07BD-4678-9A95-B4FEC944B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165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3C3AB-02F2-464C-A7E5-62BDFD7AB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9D92C-C3E1-45BF-9357-83346D9A3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7240A0-7157-41DC-ADC1-ABA0F3DF9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59B965-27DC-4070-A676-6B5F94E6B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48FCFB-3908-483F-8CD3-1BA1C97FF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B0E4B-7A92-4098-92C6-CFFD7B47A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934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BD13C-1673-42EB-912D-60FA7A0D7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5EBED2-EC9E-43EB-A696-268CFE169B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9ECD4-43DE-47FA-A2B0-6C8064035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7F5E2-B344-4CD7-989C-D086C50A6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D12D3F-08E4-4CF7-ACD2-120AB566F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0036A9-B35D-4746-AFF5-1F2154C7A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174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6F07F5-CF90-4385-93E0-853E1AFEC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940BB2-E1D1-405F-B941-51B765DE5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3D861-362A-4695-98B5-7488B6EDF5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F203F-F3B0-452F-BADB-E78613139830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F8099-7AC0-4232-93A1-BF39165AF4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F5109-B88D-4003-AF7A-C41FB153E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B2C1A-3230-47DD-A5E6-2293C034F2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76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033F9-E0F3-5349-B375-E058E4F68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804822"/>
            <a:ext cx="4620584" cy="3644451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USGS Data on Streamflow Drought in the Colorado River Basin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B05371-713A-AC49-97E7-5B7EC12CD8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Matthew Thompson &amp; Ali Dadkhah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C6BFA60-31B6-F246-A0F7-F238F7404D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5" r="17395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283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C23AEBE4-7FB4-4C5D-BE59-3BEABF07E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331" y="233463"/>
            <a:ext cx="8332115" cy="6371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964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9532C99D-7663-4625-A1E7-99FEEB24A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142875"/>
            <a:ext cx="7848600" cy="657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0239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369059B-5976-41E2-86A8-D532E0A636C0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Medium depth soil moisture (10-40cm)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6654055-3858-49F6-AE55-622E3E1FF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64" y="685393"/>
            <a:ext cx="5705679" cy="5705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32DC140E-F433-4AFC-BFF6-738B80C74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556461"/>
            <a:ext cx="5875236" cy="374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9697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>
            <a:extLst>
              <a:ext uri="{FF2B5EF4-FFF2-40B4-BE49-F238E27FC236}">
                <a16:creationId xmlns:a16="http://schemas.microsoft.com/office/drawing/2014/main" id="{EA3FA975-39F0-43DD-A694-919A36842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5532" y="255113"/>
            <a:ext cx="8036668" cy="6145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592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>
            <a:extLst>
              <a:ext uri="{FF2B5EF4-FFF2-40B4-BE49-F238E27FC236}">
                <a16:creationId xmlns:a16="http://schemas.microsoft.com/office/drawing/2014/main" id="{86757AAD-58BB-41F4-A762-D796D9A59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142875"/>
            <a:ext cx="7848600" cy="657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5890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369059B-5976-41E2-86A8-D532E0A636C0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Snow water equivalent (SWE)</a:t>
            </a:r>
            <a:endParaRPr lang="en-US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F0EC445C-ECE6-40C7-B775-02FCF17AE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64" y="556097"/>
            <a:ext cx="6087894" cy="6087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>
            <a:extLst>
              <a:ext uri="{FF2B5EF4-FFF2-40B4-BE49-F238E27FC236}">
                <a16:creationId xmlns:a16="http://schemas.microsoft.com/office/drawing/2014/main" id="{8496E5C7-3813-496A-AC33-A4907D496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145" y="1553857"/>
            <a:ext cx="5744791" cy="375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0131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>
            <a:extLst>
              <a:ext uri="{FF2B5EF4-FFF2-40B4-BE49-F238E27FC236}">
                <a16:creationId xmlns:a16="http://schemas.microsoft.com/office/drawing/2014/main" id="{242C7ACD-4DCF-498E-A1AC-8200EB6E2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3898" y="299746"/>
            <a:ext cx="7978302" cy="6101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45174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>
            <a:extLst>
              <a:ext uri="{FF2B5EF4-FFF2-40B4-BE49-F238E27FC236}">
                <a16:creationId xmlns:a16="http://schemas.microsoft.com/office/drawing/2014/main" id="{DE7D888F-C969-4A32-8D78-BEA5A4D11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142875"/>
            <a:ext cx="7848600" cy="657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9077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369059B-5976-41E2-86A8-D532E0A636C0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Daily streamflow percentile</a:t>
            </a: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F264E11A-2889-412F-8E60-9C750BC72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34" y="535021"/>
            <a:ext cx="6001966" cy="6001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2" name="Picture 4">
            <a:extLst>
              <a:ext uri="{FF2B5EF4-FFF2-40B4-BE49-F238E27FC236}">
                <a16:creationId xmlns:a16="http://schemas.microsoft.com/office/drawing/2014/main" id="{F1A39244-24E2-4912-A19E-945E48845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317" y="1524947"/>
            <a:ext cx="5833359" cy="3808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279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>
            <a:extLst>
              <a:ext uri="{FF2B5EF4-FFF2-40B4-BE49-F238E27FC236}">
                <a16:creationId xmlns:a16="http://schemas.microsoft.com/office/drawing/2014/main" id="{D41982B3-F2AE-49DF-B3E3-B6F7DA6D0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267" y="301557"/>
            <a:ext cx="7975933" cy="6099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7730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3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CE8940-1D23-664E-95AF-1B3D1DFD6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en-US"/>
              <a:t>Data Overview</a:t>
            </a:r>
            <a:endParaRPr lang="en-US" dirty="0"/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27D8931C-79E2-437E-8928-4B7C38040C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632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EEB06-BBBA-C944-BEC9-1F2C225A9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2194102"/>
            <a:ext cx="4140013" cy="390858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Streamflow Drought Data (1980-present) for 425 gauges: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area/gauge locations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Drought events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Annual min flow at each gauge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Streamflow percentiles for each gauge</a:t>
            </a:r>
          </a:p>
        </p:txBody>
      </p:sp>
    </p:spTree>
    <p:extLst>
      <p:ext uri="{BB962C8B-B14F-4D97-AF65-F5344CB8AC3E}">
        <p14:creationId xmlns:p14="http://schemas.microsoft.com/office/powerpoint/2010/main" val="23614563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>
            <a:extLst>
              <a:ext uri="{FF2B5EF4-FFF2-40B4-BE49-F238E27FC236}">
                <a16:creationId xmlns:a16="http://schemas.microsoft.com/office/drawing/2014/main" id="{B2455CAA-D42B-451F-A93B-47499A506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142875"/>
            <a:ext cx="7848600" cy="657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80275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369059B-5976-41E2-86A8-D532E0A636C0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nnual streamflow 20% threshold</a:t>
            </a:r>
            <a:endParaRPr lang="en-US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482" name="Picture 2">
            <a:extLst>
              <a:ext uri="{FF2B5EF4-FFF2-40B4-BE49-F238E27FC236}">
                <a16:creationId xmlns:a16="http://schemas.microsoft.com/office/drawing/2014/main" id="{98B9C9DF-6893-42C4-9E87-6C59E23DC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83" y="498050"/>
            <a:ext cx="5990617" cy="599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>
            <a:extLst>
              <a:ext uri="{FF2B5EF4-FFF2-40B4-BE49-F238E27FC236}">
                <a16:creationId xmlns:a16="http://schemas.microsoft.com/office/drawing/2014/main" id="{F6E6F746-9981-4161-B9EA-30FF5A9298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141" y="1526868"/>
            <a:ext cx="5827476" cy="3804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7890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>
            <a:extLst>
              <a:ext uri="{FF2B5EF4-FFF2-40B4-BE49-F238E27FC236}">
                <a16:creationId xmlns:a16="http://schemas.microsoft.com/office/drawing/2014/main" id="{2A216253-B367-40E6-AEA4-33779133A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369651"/>
            <a:ext cx="7772400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655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>
            <a:extLst>
              <a:ext uri="{FF2B5EF4-FFF2-40B4-BE49-F238E27FC236}">
                <a16:creationId xmlns:a16="http://schemas.microsoft.com/office/drawing/2014/main" id="{7703FE58-AD49-49F9-9519-9A8572363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142875"/>
            <a:ext cx="7848600" cy="657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74703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1DBBF1-3229-4BD9-B3D1-B4CA571E74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843625"/>
            <a:ext cx="121888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BC87C3E-1040-4EE4-9BDB-9537F7A1B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6" y="968282"/>
            <a:ext cx="12188824" cy="4946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E3C8FC-B5B4-4C59-8424-6E69B0504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338" y="1566473"/>
            <a:ext cx="10601325" cy="21667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436B1-EE90-4E7C-892C-49BFF22F1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338" y="4092320"/>
            <a:ext cx="10601325" cy="114488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Questions?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CDBECE-872A-4C73-9DC1-BB4E805E2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3894594"/>
            <a:ext cx="2743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CD5A0B-CDD7-427C-AA42-2EECFDFA1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6028863"/>
            <a:ext cx="121888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25884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F9C3AFDA-E609-4488-A315-428E86A501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62986"/>
            <a:ext cx="5723681" cy="572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B3A964E-5125-458B-A9B4-4280C9C52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84" y="1485365"/>
            <a:ext cx="5596982" cy="3653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04098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19214E44-3DA6-47D2-8F1A-5BCBEDBA5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7202" y="329879"/>
            <a:ext cx="7772400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95600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0D193723-C2BE-4BA1-A3A0-4E9A92177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" y="142875"/>
            <a:ext cx="7848600" cy="657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7779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8D436F-9ACD-4C92-AFC8-C934C527A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0538E0-A884-4E60-A6AB-77D830E2F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3478" y="0"/>
            <a:ext cx="465738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1ECB6-314C-444F-AC72-09F7332F6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162" y="3050434"/>
            <a:ext cx="3722933" cy="757130"/>
          </a:xfrm>
          <a:ln w="25400" cap="sq">
            <a:solidFill>
              <a:srgbClr val="FFFFFF"/>
            </a:solidFill>
            <a:miter lim="800000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Project goal(s)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B0D7DD0-1C67-4D4C-9E06-678233DB8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3478" cy="6858000"/>
          </a:xfrm>
          <a:prstGeom prst="rect">
            <a:avLst/>
          </a:prstGeom>
          <a:solidFill>
            <a:srgbClr val="40404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9E7C5-1DA2-4D1F-A5E1-70CBEECB7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4536" y="640080"/>
            <a:ext cx="5053066" cy="254660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  Cluster Semivariograms for:</a:t>
            </a:r>
          </a:p>
          <a:p>
            <a:pPr lvl="1"/>
            <a:r>
              <a:rPr lang="en-US" sz="2000" dirty="0"/>
              <a:t>Min daily temperature</a:t>
            </a:r>
          </a:p>
          <a:p>
            <a:pPr lvl="1"/>
            <a:r>
              <a:rPr lang="en-US" sz="2000" dirty="0"/>
              <a:t>Daily precipitation </a:t>
            </a:r>
          </a:p>
          <a:p>
            <a:pPr lvl="1"/>
            <a:r>
              <a:rPr lang="en-US" sz="2000" dirty="0"/>
              <a:t>Medium depth soil moisture (10-40cm)</a:t>
            </a:r>
          </a:p>
          <a:p>
            <a:pPr lvl="1"/>
            <a:r>
              <a:rPr lang="en-US" sz="2000" dirty="0"/>
              <a:t>Snow water equivalent (SWE)</a:t>
            </a:r>
          </a:p>
          <a:p>
            <a:pPr lvl="1"/>
            <a:r>
              <a:rPr lang="en-US" sz="2000" dirty="0"/>
              <a:t>Daily streamflow percentile</a:t>
            </a:r>
          </a:p>
          <a:p>
            <a:pPr marL="457200" lvl="1"/>
            <a:endParaRPr lang="en-US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AFC6D44-9815-4B8C-8CF8-71BBF9015B0B}"/>
              </a:ext>
            </a:extLst>
          </p:cNvPr>
          <p:cNvSpPr txBox="1">
            <a:spLocks/>
          </p:cNvSpPr>
          <p:nvPr/>
        </p:nvSpPr>
        <p:spPr>
          <a:xfrm>
            <a:off x="6303986" y="3064150"/>
            <a:ext cx="5057398" cy="25466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  <a:ea typeface="+mn-ea"/>
                <a:cs typeface="+mn-cs"/>
              </a:rPr>
              <a:t>Cluster annual streamflow 20% threshold</a:t>
            </a:r>
          </a:p>
          <a:p>
            <a:pPr marL="571500">
              <a:spcAft>
                <a:spcPts val="600"/>
              </a:spcAft>
            </a:pPr>
            <a:endParaRPr lang="en-US" sz="2000" dirty="0">
              <a:latin typeface="+mn-lt"/>
              <a:ea typeface="+mn-ea"/>
              <a:cs typeface="+mn-cs"/>
            </a:endParaRPr>
          </a:p>
          <a:p>
            <a:pPr marL="4572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  <a:ea typeface="+mn-ea"/>
                <a:cs typeface="+mn-cs"/>
              </a:rPr>
              <a:t>And see if we can find anything interesting</a:t>
            </a:r>
          </a:p>
        </p:txBody>
      </p:sp>
    </p:spTree>
    <p:extLst>
      <p:ext uri="{BB962C8B-B14F-4D97-AF65-F5344CB8AC3E}">
        <p14:creationId xmlns:p14="http://schemas.microsoft.com/office/powerpoint/2010/main" val="3447446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A506C-20D8-45EA-B153-40C723B36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Process of creating a temporal semivariogram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C6D7E2-8F63-4ED2-A015-F6B947F13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98" y="2254385"/>
            <a:ext cx="6038850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D7B7A7-1ECA-4072-B5D9-5A55AA2F9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981" y="2254385"/>
            <a:ext cx="537210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46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11DBBF1-3229-4BD9-B3D1-B4CA571E74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1587599"/>
            <a:ext cx="121888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BC87C3E-1040-4EE4-9BDB-9537F7A1B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6" y="1712256"/>
            <a:ext cx="12188824" cy="34334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3BCD76-F8E4-4D4A-AAE6-EDCED71DE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338" y="1875822"/>
            <a:ext cx="10601325" cy="18573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Clustered Timeseries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5CD5A0B-CDD7-427C-AA42-2EECFDFA1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5270402"/>
            <a:ext cx="121888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54EEF01-190A-468F-A13C-CD98AC1C7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3998" y="5123318"/>
            <a:ext cx="9144001" cy="91168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488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369059B-5976-41E2-86A8-D532E0A636C0}"/>
              </a:ext>
            </a:extLst>
          </p:cNvPr>
          <p:cNvSpPr txBox="1"/>
          <p:nvPr/>
        </p:nvSpPr>
        <p:spPr>
          <a:xfrm>
            <a:off x="0" y="-1"/>
            <a:ext cx="12192000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daily temperature</a:t>
            </a:r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08F3E8D9-E48F-420F-A15F-D31240D27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66" y="669586"/>
            <a:ext cx="5847945" cy="5847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2ABDC480-6235-478F-A32B-25930BDDBC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520187"/>
            <a:ext cx="5847945" cy="3817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0577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7FD53CB-4545-4064-B410-D9172BA19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2250" y="145915"/>
            <a:ext cx="8243069" cy="6303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9023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DC1A36B9-EFB8-4747-943B-C6D72BEB2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785" y="142875"/>
            <a:ext cx="7848600" cy="657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200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369059B-5976-41E2-86A8-D532E0A636C0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Daily precipitation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69A25DA3-48ED-49D8-A2CB-83479F6D3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37" y="536642"/>
            <a:ext cx="6087894" cy="6087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03A40D8C-0AE2-4992-B329-44664E176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431" y="1542215"/>
            <a:ext cx="5780459" cy="3773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113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141</Words>
  <Application>Microsoft Office PowerPoint</Application>
  <PresentationFormat>Widescreen</PresentationFormat>
  <Paragraphs>40</Paragraphs>
  <Slides>27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Cambria</vt:lpstr>
      <vt:lpstr>Times New Roman</vt:lpstr>
      <vt:lpstr>Office Theme</vt:lpstr>
      <vt:lpstr>USGS Data on Streamflow Drought in the Colorado River Basin</vt:lpstr>
      <vt:lpstr>Data Overview</vt:lpstr>
      <vt:lpstr>Project goal(s)</vt:lpstr>
      <vt:lpstr>Process of creating a temporal semivariogram</vt:lpstr>
      <vt:lpstr>Clustered Timeseries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USGS Data on Streamflow Drought in the Colorado River Basin</dc:title>
  <dc:creator>Ali Dadkhah</dc:creator>
  <cp:lastModifiedBy>Ali Dadkhah</cp:lastModifiedBy>
  <cp:revision>2</cp:revision>
  <dcterms:created xsi:type="dcterms:W3CDTF">2022-03-22T08:12:26Z</dcterms:created>
  <dcterms:modified xsi:type="dcterms:W3CDTF">2022-05-05T04:09:58Z</dcterms:modified>
</cp:coreProperties>
</file>

<file path=docProps/thumbnail.jpeg>
</file>